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CB14B-DD4C-45F2-8C8C-304CD59D99F3}" v="1" dt="2018-05-29T21:28:05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7CBCB14B-DD4C-45F2-8C8C-304CD59D99F3}"/>
    <pc:docChg chg="delSld">
      <pc:chgData name="Na Li (Aquent LLC)" userId="6aeb04d8-cf5f-4f3c-9b5b-6e4965b45499" providerId="ADAL" clId="{7CBCB14B-DD4C-45F2-8C8C-304CD59D99F3}" dt="2018-05-29T21:28:05.132" v="0" actId="2696"/>
      <pc:docMkLst>
        <pc:docMk/>
      </pc:docMkLst>
      <pc:sldChg chg="del">
        <pc:chgData name="Na Li (Aquent LLC)" userId="6aeb04d8-cf5f-4f3c-9b5b-6e4965b45499" providerId="ADAL" clId="{7CBCB14B-DD4C-45F2-8C8C-304CD59D99F3}" dt="2018-05-29T21:28:05.132" v="0" actId="2696"/>
        <pc:sldMkLst>
          <pc:docMk/>
          <pc:sldMk cId="33742514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D1E5B-8CD2-4D69-8AAC-DC82997A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9D9B2C-2BBE-41E8-B253-E47A05A1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AC468-20DB-4B3D-915D-8A05A96EC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55E21-8697-45BE-9C93-D5146924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0638C-3923-4BD7-9E7C-864961D95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Adaptive Cards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F2FEE-9372-47CF-9750-FDB62992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A0AB6-F8E7-41E6-87E6-E51EDE77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0B345-6A13-46A0-BE40-4D08B611B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0D4BB-88F4-4A8B-B407-FA4EF36C1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AF79F-4391-436D-AF7B-B09D758A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CB758-2243-4D48-95C6-5322D36D5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37C8C-702F-4EF5-A5C5-3D677AE1F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Props1.xml><?xml version="1.0" encoding="utf-8"?>
<ds:datastoreItem xmlns:ds="http://schemas.openxmlformats.org/officeDocument/2006/customXml" ds:itemID="{6AA3F41D-579B-4D42-8E37-92FB5FBA8916}"/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http://schemas.microsoft.com/office/2006/metadata/properties"/>
    <ds:schemaRef ds:uri="36b79560-219e-43cb-a774-bdbf1a649d20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da33d2f-ba4e-4f1c-9517-62627b8df722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21</TotalTime>
  <Words>7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Consolas</vt:lpstr>
      <vt:lpstr>Segoe UI</vt:lpstr>
      <vt:lpstr>Office Theme</vt:lpstr>
      <vt:lpstr>Insider Dev Tour 2018</vt:lpstr>
      <vt:lpstr>Adaptive Cards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4</cp:revision>
  <dcterms:created xsi:type="dcterms:W3CDTF">2018-05-29T17:52:59Z</dcterms:created>
  <dcterms:modified xsi:type="dcterms:W3CDTF">2018-05-29T21:46:17Z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